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263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food or beverage at a café or restaurant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71</cp:revision>
  <dcterms:created xsi:type="dcterms:W3CDTF">2011-09-14T23:22:57Z</dcterms:created>
  <dcterms:modified xsi:type="dcterms:W3CDTF">2012-04-25T12:01:34Z</dcterms:modified>
</cp:coreProperties>
</file>